
<file path=[Content_Types].xml><?xml version="1.0" encoding="utf-8"?>
<Types xmlns="http://schemas.openxmlformats.org/package/2006/content-types">
  <Default Extension="tmp" ContentType="image/pn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555" r:id="rId2"/>
    <p:sldId id="556" r:id="rId3"/>
    <p:sldId id="557" r:id="rId4"/>
    <p:sldId id="558" r:id="rId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24"/>
    <p:restoredTop sz="94659"/>
  </p:normalViewPr>
  <p:slideViewPr>
    <p:cSldViewPr snapToGrid="0" snapToObjects="1">
      <p:cViewPr varScale="1">
        <p:scale>
          <a:sx n="118" d="100"/>
          <a:sy n="118" d="100"/>
        </p:scale>
        <p:origin x="132" y="4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27518" y="20638"/>
            <a:ext cx="4665133" cy="282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7"/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4671484" y="20638"/>
            <a:ext cx="7499349" cy="282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8"/>
          <p:cNvPicPr>
            <a:picLocks noChangeAspect="1"/>
          </p:cNvPicPr>
          <p:nvPr userDrawn="1"/>
        </p:nvPicPr>
        <p:blipFill>
          <a:blip r:embed="rId4"/>
          <a:srcRect/>
          <a:stretch>
            <a:fillRect/>
          </a:stretch>
        </p:blipFill>
        <p:spPr bwMode="auto">
          <a:xfrm>
            <a:off x="27517" y="2817813"/>
            <a:ext cx="10225616" cy="2297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9"/>
          <p:cNvPicPr>
            <a:picLocks noChangeAspect="1"/>
          </p:cNvPicPr>
          <p:nvPr userDrawn="1"/>
        </p:nvPicPr>
        <p:blipFill>
          <a:blip r:embed="rId5"/>
          <a:srcRect/>
          <a:stretch>
            <a:fillRect/>
          </a:stretch>
        </p:blipFill>
        <p:spPr bwMode="auto">
          <a:xfrm>
            <a:off x="10217151" y="2819400"/>
            <a:ext cx="1947333" cy="2293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10"/>
          <p:cNvPicPr>
            <a:picLocks/>
          </p:cNvPicPr>
          <p:nvPr userDrawn="1"/>
        </p:nvPicPr>
        <p:blipFill>
          <a:blip r:embed="rId6"/>
          <a:srcRect/>
          <a:stretch>
            <a:fillRect/>
          </a:stretch>
        </p:blipFill>
        <p:spPr bwMode="auto">
          <a:xfrm>
            <a:off x="27517" y="5089526"/>
            <a:ext cx="12130616" cy="1738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13"/>
          <p:cNvSpPr/>
          <p:nvPr userDrawn="1"/>
        </p:nvSpPr>
        <p:spPr>
          <a:xfrm>
            <a:off x="11673417" y="2470150"/>
            <a:ext cx="406400" cy="152400"/>
          </a:xfrm>
          <a:prstGeom prst="rect">
            <a:avLst/>
          </a:prstGeom>
          <a:solidFill>
            <a:srgbClr val="F274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>
              <a:solidFill>
                <a:srgbClr val="F47F28"/>
              </a:solidFill>
            </a:endParaRPr>
          </a:p>
        </p:txBody>
      </p:sp>
      <p:sp>
        <p:nvSpPr>
          <p:cNvPr id="15" name="Text Placeholder 15"/>
          <p:cNvSpPr>
            <a:spLocks noGrp="1"/>
          </p:cNvSpPr>
          <p:nvPr>
            <p:ph type="body" sz="quarter" idx="14"/>
          </p:nvPr>
        </p:nvSpPr>
        <p:spPr>
          <a:xfrm>
            <a:off x="4775200" y="1295400"/>
            <a:ext cx="6807200" cy="1416269"/>
          </a:xfrm>
        </p:spPr>
        <p:txBody>
          <a:bodyPr anchor="b">
            <a:normAutofit/>
          </a:bodyPr>
          <a:lstStyle>
            <a:lvl1pPr algn="r" eaLnBrk="1" latinLnBrk="0" hangingPunct="1">
              <a:buNone/>
              <a:defRPr kumimoji="0" lang="zh-CN"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1792" y="4114800"/>
            <a:ext cx="9753600" cy="914400"/>
          </a:xfrm>
        </p:spPr>
        <p:txBody>
          <a:bodyPr anchor="b">
            <a:normAutofit/>
          </a:bodyPr>
          <a:lstStyle>
            <a:lvl1pPr marL="0" indent="0" eaLnBrk="1" latinLnBrk="0" hangingPunct="1">
              <a:defRPr kumimoji="0" lang="zh-CN" sz="3600" b="1" kern="1200" baseline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979C3BFF-D77D-40F1-882A-25FE96FE456B}" type="datetimeFigureOut">
              <a:rPr lang="zh-CN" altLang="en-US"/>
              <a:pPr>
                <a:defRPr/>
              </a:pPr>
              <a:t>2022/3/22</a:t>
            </a:fld>
            <a:endParaRPr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808A4C12-ECF2-42A4-BADC-F7C249ABDB5A}" type="slidenum">
              <a:rPr lang="en-US" altLang="zh-CN"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55554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/>
          <p:nvPr userDrawn="1"/>
        </p:nvSpPr>
        <p:spPr>
          <a:xfrm>
            <a:off x="2389718" y="4800600"/>
            <a:ext cx="7334249" cy="685800"/>
          </a:xfrm>
          <a:prstGeom prst="rect">
            <a:avLst/>
          </a:prstGeom>
          <a:solidFill>
            <a:schemeClr val="tx1">
              <a:lumMod val="95000"/>
              <a:lumOff val="5000"/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 b="1">
              <a:latin typeface="Georgia" pitchFamily="18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>
            <a:normAutofit/>
          </a:bodyPr>
          <a:lstStyle>
            <a:lvl1pPr algn="ctr" eaLnBrk="1" latinLnBrk="0" hangingPunct="1">
              <a:defRPr kumimoji="0" lang="zh-CN" sz="1800" b="0">
                <a:solidFill>
                  <a:schemeClr val="bg1">
                    <a:lumMod val="85000"/>
                  </a:schemeClr>
                </a:solidFill>
                <a:latin typeface="Georgia" pitchFamily="18" charset="0"/>
              </a:defRPr>
            </a:lvl1pPr>
          </a:lstStyle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 eaLnBrk="1" latinLnBrk="0" hangingPunct="1">
              <a:buNone/>
              <a:defRPr kumimoji="0" lang="zh-CN" sz="3200"/>
            </a:lvl1pPr>
            <a:lvl2pPr marL="457200" indent="0" eaLnBrk="1" latinLnBrk="0" hangingPunct="1">
              <a:buNone/>
              <a:defRPr kumimoji="0" lang="zh-CN" sz="2800"/>
            </a:lvl2pPr>
            <a:lvl3pPr marL="914400" indent="0" eaLnBrk="1" latinLnBrk="0" hangingPunct="1">
              <a:buNone/>
              <a:defRPr kumimoji="0" lang="zh-CN" sz="2400"/>
            </a:lvl3pPr>
            <a:lvl4pPr marL="1371600" indent="0" eaLnBrk="1" latinLnBrk="0" hangingPunct="1">
              <a:buNone/>
              <a:defRPr kumimoji="0" lang="zh-CN" sz="2000"/>
            </a:lvl4pPr>
            <a:lvl5pPr marL="1828800" indent="0" eaLnBrk="1" latinLnBrk="0" hangingPunct="1">
              <a:buNone/>
              <a:defRPr kumimoji="0" lang="zh-CN" sz="2000"/>
            </a:lvl5pPr>
            <a:lvl6pPr marL="2286000" indent="0" eaLnBrk="1" latinLnBrk="0" hangingPunct="1">
              <a:buNone/>
              <a:defRPr kumimoji="0" lang="zh-CN" sz="2000"/>
            </a:lvl6pPr>
            <a:lvl7pPr marL="2743200" indent="0" eaLnBrk="1" latinLnBrk="0" hangingPunct="1">
              <a:buNone/>
              <a:defRPr kumimoji="0" lang="zh-CN" sz="2000"/>
            </a:lvl7pPr>
            <a:lvl8pPr marL="3200400" indent="0" eaLnBrk="1" latinLnBrk="0" hangingPunct="1">
              <a:buNone/>
              <a:defRPr kumimoji="0" lang="zh-CN" sz="2000"/>
            </a:lvl8pPr>
            <a:lvl9pPr marL="3657600" indent="0" eaLnBrk="1" latinLnBrk="0" hangingPunct="1">
              <a:buNone/>
              <a:defRPr kumimoji="0" lang="zh-CN" sz="2000"/>
            </a:lvl9pPr>
          </a:lstStyle>
          <a:p>
            <a:pPr lvl="0"/>
            <a:r>
              <a:rPr lang="zh-CN" altLang="en-US" noProof="0"/>
              <a:t>单击图标添加图片</a:t>
            </a:r>
            <a:endParaRPr lang="zh-CN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562600"/>
            <a:ext cx="7315200" cy="609600"/>
          </a:xfrm>
        </p:spPr>
        <p:txBody>
          <a:bodyPr/>
          <a:lstStyle>
            <a:lvl1pPr marL="0" indent="0" algn="ctr" eaLnBrk="1" latinLnBrk="0" hangingPunct="1">
              <a:buNone/>
              <a:defRPr kumimoji="0" lang="zh-CN" sz="1400"/>
            </a:lvl1pPr>
            <a:lvl2pPr marL="457200" indent="0" eaLnBrk="1" latinLnBrk="0" hangingPunct="1">
              <a:buNone/>
              <a:defRPr kumimoji="0" lang="zh-CN" sz="1200"/>
            </a:lvl2pPr>
            <a:lvl3pPr marL="914400" indent="0" eaLnBrk="1" latinLnBrk="0" hangingPunct="1">
              <a:buNone/>
              <a:defRPr kumimoji="0" lang="zh-CN" sz="1000"/>
            </a:lvl3pPr>
            <a:lvl4pPr marL="1371600" indent="0" eaLnBrk="1" latinLnBrk="0" hangingPunct="1">
              <a:buNone/>
              <a:defRPr kumimoji="0" lang="zh-CN" sz="900"/>
            </a:lvl4pPr>
            <a:lvl5pPr marL="1828800" indent="0" eaLnBrk="1" latinLnBrk="0" hangingPunct="1">
              <a:buNone/>
              <a:defRPr kumimoji="0" lang="zh-CN" sz="900"/>
            </a:lvl5pPr>
            <a:lvl6pPr marL="2286000" indent="0" eaLnBrk="1" latinLnBrk="0" hangingPunct="1">
              <a:buNone/>
              <a:defRPr kumimoji="0" lang="zh-CN" sz="900"/>
            </a:lvl6pPr>
            <a:lvl7pPr marL="2743200" indent="0" eaLnBrk="1" latinLnBrk="0" hangingPunct="1">
              <a:buNone/>
              <a:defRPr kumimoji="0" lang="zh-CN" sz="900"/>
            </a:lvl7pPr>
            <a:lvl8pPr marL="3200400" indent="0" eaLnBrk="1" latinLnBrk="0" hangingPunct="1">
              <a:buNone/>
              <a:defRPr kumimoji="0" lang="zh-CN" sz="900"/>
            </a:lvl8pPr>
            <a:lvl9pPr marL="3657600" indent="0" eaLnBrk="1" latinLnBrk="0" hangingPunct="1">
              <a:buNone/>
              <a:defRPr kumimoji="0" lang="zh-CN"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B642AD57-B629-4D14-B2C2-9C5F4942A8E6}" type="datetimeFigureOut">
              <a:rPr lang="zh-CN" altLang="en-US"/>
              <a:pPr>
                <a:defRPr/>
              </a:pPr>
              <a:t>2022/3/22</a:t>
            </a:fld>
            <a:endParaRPr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57064BAC-0950-414D-B293-8FDFA04CDB84}" type="slidenum">
              <a:rPr lang="en-US" altLang="zh-CN"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460051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6"/>
          <p:cNvSpPr/>
          <p:nvPr userDrawn="1"/>
        </p:nvSpPr>
        <p:spPr>
          <a:xfrm>
            <a:off x="1016000" y="1946209"/>
            <a:ext cx="2743200" cy="2057400"/>
          </a:xfrm>
          <a:prstGeom prst="ellipse">
            <a:avLst/>
          </a:prstGeom>
          <a:gradFill flip="none" rotWithShape="1">
            <a:gsLst>
              <a:gs pos="0">
                <a:srgbClr val="F39C29"/>
              </a:gs>
              <a:gs pos="50000">
                <a:srgbClr val="F7931D"/>
              </a:gs>
              <a:gs pos="100000">
                <a:srgbClr val="FF6600"/>
              </a:gs>
            </a:gsLst>
            <a:path path="circle">
              <a:fillToRect l="50000" t="50000" r="50000" b="50000"/>
            </a:path>
            <a:tileRect/>
          </a:gradFill>
          <a:ln w="82550">
            <a:noFill/>
          </a:ln>
          <a:effectLst>
            <a:outerShdw blurRad="152400" dist="165100" dir="5400000" sx="90000" sy="-19000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800"/>
              <a:t>             </a:t>
            </a:r>
          </a:p>
        </p:txBody>
      </p:sp>
      <p:sp>
        <p:nvSpPr>
          <p:cNvPr id="5" name="Rectangle 7"/>
          <p:cNvSpPr/>
          <p:nvPr userDrawn="1"/>
        </p:nvSpPr>
        <p:spPr>
          <a:xfrm>
            <a:off x="11582400" y="5265739"/>
            <a:ext cx="609600" cy="96837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800">
                <a:solidFill>
                  <a:srgbClr val="FF6600"/>
                </a:solidFill>
              </a:rPr>
              <a:t>           </a:t>
            </a:r>
          </a:p>
        </p:txBody>
      </p:sp>
      <p:sp>
        <p:nvSpPr>
          <p:cNvPr id="6" name="Oval 8"/>
          <p:cNvSpPr/>
          <p:nvPr userDrawn="1"/>
        </p:nvSpPr>
        <p:spPr>
          <a:xfrm>
            <a:off x="1343104" y="1992354"/>
            <a:ext cx="2111296" cy="1295400"/>
          </a:xfrm>
          <a:prstGeom prst="ellipse">
            <a:avLst/>
          </a:prstGeom>
          <a:gradFill flip="none" rotWithShape="1">
            <a:gsLst>
              <a:gs pos="63000">
                <a:schemeClr val="bg1">
                  <a:alpha val="7000"/>
                </a:schemeClr>
              </a:gs>
              <a:gs pos="72000">
                <a:schemeClr val="bg1">
                  <a:alpha val="15000"/>
                </a:schemeClr>
              </a:gs>
              <a:gs pos="91000">
                <a:schemeClr val="bg1">
                  <a:alpha val="28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800"/>
              <a:t>      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2400" y="1992354"/>
            <a:ext cx="7823200" cy="1970046"/>
          </a:xfrm>
        </p:spPr>
        <p:txBody>
          <a:bodyPr>
            <a:normAutofit/>
          </a:bodyPr>
          <a:lstStyle>
            <a:lvl1pPr algn="l" eaLnBrk="1" latinLnBrk="0" hangingPunct="1">
              <a:defRPr kumimoji="0" lang="zh-CN" sz="3000" b="1" cap="all"/>
            </a:lvl1pPr>
          </a:lstStyle>
          <a:p>
            <a:r>
              <a:rPr lang="zh-CN" altLang="en-US" dirty="0"/>
              <a:t>单击此处编辑母版标题样式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5105401"/>
            <a:ext cx="10972801" cy="375787"/>
          </a:xfrm>
        </p:spPr>
        <p:txBody>
          <a:bodyPr anchor="b">
            <a:normAutofit/>
          </a:bodyPr>
          <a:lstStyle>
            <a:lvl1pPr marL="0" indent="0" algn="r" eaLnBrk="1" latinLnBrk="0" hangingPunct="1">
              <a:buNone/>
              <a:defRPr kumimoji="0" lang="zh-CN"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eaLnBrk="1" latinLnBrk="0" hangingPunct="1">
              <a:buNone/>
              <a:defRPr kumimoji="0" lang="zh-CN"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eaLnBrk="1" latinLnBrk="0" hangingPunct="1">
              <a:buNone/>
              <a:defRPr kumimoji="0" lang="zh-CN"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eaLnBrk="1" latinLnBrk="0" hangingPunct="1">
              <a:buNone/>
              <a:defRPr kumimoji="0" lang="zh-CN"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eaLnBrk="1" latinLnBrk="0" hangingPunct="1">
              <a:buNone/>
              <a:defRPr kumimoji="0" lang="zh-CN"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eaLnBrk="1" latinLnBrk="0" hangingPunct="1">
              <a:buNone/>
              <a:defRPr kumimoji="0" lang="zh-CN"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eaLnBrk="1" latinLnBrk="0" hangingPunct="1">
              <a:buNone/>
              <a:defRPr kumimoji="0" lang="zh-CN"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eaLnBrk="1" latinLnBrk="0" hangingPunct="1">
              <a:buNone/>
              <a:defRPr kumimoji="0" lang="zh-CN"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eaLnBrk="1" latinLnBrk="0" hangingPunct="1">
              <a:buNone/>
              <a:defRPr kumimoji="0" lang="zh-CN"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>
              <a:defRPr/>
            </a:pPr>
            <a:fld id="{5DF408C7-CD02-499F-A91B-6FDAF990BD31}" type="slidenum">
              <a:rPr lang="en-US" altLang="zh-CN"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733944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573" y="76200"/>
            <a:ext cx="11204027" cy="685800"/>
          </a:xfrm>
        </p:spPr>
        <p:txBody>
          <a:bodyPr>
            <a:noAutofit/>
          </a:bodyPr>
          <a:lstStyle>
            <a:lvl1pPr algn="l" eaLnBrk="1" latinLnBrk="0" hangingPunct="1">
              <a:defRPr kumimoji="0" lang="zh-CN" sz="4400" b="1" i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6000" y="1440000"/>
            <a:ext cx="11040000" cy="5040000"/>
          </a:xfrm>
        </p:spPr>
        <p:txBody>
          <a:bodyPr/>
          <a:lstStyle>
            <a:lvl1pPr eaLnBrk="1" latinLnBrk="0" hangingPunct="1">
              <a:defRPr kumimoji="0" lang="zh-CN" b="1" i="0" baseline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itchFamily="18" charset="0"/>
                <a:ea typeface="黑体" pitchFamily="49" charset="-122"/>
              </a:defRPr>
            </a:lvl1pPr>
            <a:lvl2pPr eaLnBrk="1" latinLnBrk="0" hangingPunct="1">
              <a:defRPr kumimoji="0" lang="zh-CN" b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itchFamily="18" charset="0"/>
                <a:ea typeface="黑体" pitchFamily="49" charset="-122"/>
              </a:defRPr>
            </a:lvl2pPr>
            <a:lvl3pPr eaLnBrk="1" latinLnBrk="0" hangingPunct="1">
              <a:defRPr kumimoji="0" lang="zh-CN" b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itchFamily="18" charset="0"/>
                <a:ea typeface="黑体" pitchFamily="49" charset="-122"/>
              </a:defRPr>
            </a:lvl3pPr>
            <a:lvl4pPr eaLnBrk="1" latinLnBrk="0" hangingPunct="1">
              <a:defRPr kumimoji="0" lang="zh-CN" b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itchFamily="18" charset="0"/>
                <a:ea typeface="黑体" pitchFamily="49" charset="-122"/>
              </a:defRPr>
            </a:lvl4pPr>
            <a:lvl5pPr eaLnBrk="1" latinLnBrk="0" hangingPunct="1">
              <a:defRPr kumimoji="0" lang="zh-CN" b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itchFamily="18" charset="0"/>
                <a:ea typeface="黑体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>
              <a:defRPr/>
            </a:pPr>
            <a:fld id="{0C242D2D-C852-4C9E-8C42-C4FFE9AB9C1F}" type="datetimeFigureOut">
              <a:rPr lang="zh-CN" altLang="en-US"/>
              <a:pPr>
                <a:defRPr/>
              </a:pPr>
              <a:t>2022/3/22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>
              <a:defRPr/>
            </a:pPr>
            <a:fld id="{ADED195B-689C-4A9C-B47E-9F4D5BDE1F0E}" type="slidenum">
              <a:rPr lang="en-US" altLang="zh-CN"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18353515"/>
      </p:ext>
    </p:extLst>
  </p:cSld>
  <p:clrMapOvr>
    <a:masterClrMapping/>
  </p:clrMapOvr>
  <p:transition spd="slow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: 强调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</p:spPr>
        <p:txBody>
          <a:bodyPr/>
          <a:lstStyle>
            <a:lvl1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/>
          </a:p>
        </p:txBody>
      </p:sp>
      <p:sp>
        <p:nvSpPr>
          <p:cNvPr id="4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>
              <a:defRPr/>
            </a:pPr>
            <a:fld id="{13E63D82-B623-4A80-A0BE-C1C56E7CEB3E}" type="datetimeFigureOut">
              <a:rPr lang="zh-CN" altLang="en-US"/>
              <a:pPr>
                <a:defRPr/>
              </a:pPr>
              <a:t>2022/3/22</a:t>
            </a:fld>
            <a:endParaRPr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>
              <a:defRPr/>
            </a:pPr>
            <a:fld id="{887A390C-185E-4563-994A-21951E07864C}" type="slidenum">
              <a:rPr lang="en-US" altLang="zh-CN"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118344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7999" y="1"/>
            <a:ext cx="9424020" cy="838200"/>
          </a:xfrm>
        </p:spPr>
        <p:txBody>
          <a:bodyPr anchor="b">
            <a:normAutofit/>
          </a:bodyPr>
          <a:lstStyle>
            <a:lvl1pPr algn="l" eaLnBrk="1" latinLnBrk="0" hangingPunct="1">
              <a:defRPr kumimoji="0" lang="zh-CN" sz="2800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76402"/>
            <a:ext cx="5384800" cy="3971455"/>
          </a:xfrm>
        </p:spPr>
        <p:txBody>
          <a:bodyPr/>
          <a:lstStyle>
            <a:lvl1pPr eaLnBrk="1" latinLnBrk="0" hangingPunct="1">
              <a:defRPr kumimoji="0" lang="zh-CN" sz="2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eaLnBrk="1" latinLnBrk="0" hangingPunct="1">
              <a:defRPr kumimoji="0" lang="zh-CN" sz="24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eaLnBrk="1" latinLnBrk="0" hangingPunct="1">
              <a:defRPr kumimoji="0" lang="zh-CN"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 eaLnBrk="1" latinLnBrk="0" hangingPunct="1">
              <a:defRPr kumimoji="0" lang="zh-CN"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 eaLnBrk="1" latinLnBrk="0" hangingPunct="1">
              <a:defRPr kumimoji="0" lang="zh-CN"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  <a:lvl6pPr eaLnBrk="1" latinLnBrk="0" hangingPunct="1">
              <a:defRPr kumimoji="0" lang="zh-CN" sz="1800"/>
            </a:lvl6pPr>
            <a:lvl7pPr eaLnBrk="1" latinLnBrk="0" hangingPunct="1">
              <a:defRPr kumimoji="0" lang="zh-CN" sz="1800"/>
            </a:lvl7pPr>
            <a:lvl8pPr eaLnBrk="1" latinLnBrk="0" hangingPunct="1">
              <a:defRPr kumimoji="0" lang="zh-CN" sz="1800"/>
            </a:lvl8pPr>
            <a:lvl9pPr eaLnBrk="1" latinLnBrk="0" hangingPunct="1">
              <a:defRPr kumimoji="0" lang="zh-CN"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76400"/>
            <a:ext cx="5384800" cy="3971454"/>
          </a:xfrm>
        </p:spPr>
        <p:txBody>
          <a:bodyPr/>
          <a:lstStyle>
            <a:lvl1pPr eaLnBrk="1" latinLnBrk="0" hangingPunct="1">
              <a:defRPr kumimoji="0" lang="zh-CN" sz="2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eaLnBrk="1" latinLnBrk="0" hangingPunct="1">
              <a:defRPr kumimoji="0" lang="zh-CN" sz="24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eaLnBrk="1" latinLnBrk="0" hangingPunct="1">
              <a:defRPr kumimoji="0" lang="zh-CN"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 eaLnBrk="1" latinLnBrk="0" hangingPunct="1">
              <a:defRPr kumimoji="0" lang="zh-CN"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 eaLnBrk="1" latinLnBrk="0" hangingPunct="1">
              <a:defRPr kumimoji="0" lang="zh-CN"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  <a:lvl6pPr eaLnBrk="1" latinLnBrk="0" hangingPunct="1">
              <a:defRPr kumimoji="0" lang="zh-CN" sz="1800"/>
            </a:lvl6pPr>
            <a:lvl7pPr eaLnBrk="1" latinLnBrk="0" hangingPunct="1">
              <a:defRPr kumimoji="0" lang="zh-CN" sz="1800"/>
            </a:lvl7pPr>
            <a:lvl8pPr eaLnBrk="1" latinLnBrk="0" hangingPunct="1">
              <a:defRPr kumimoji="0" lang="zh-CN" sz="1800"/>
            </a:lvl8pPr>
            <a:lvl9pPr eaLnBrk="1" latinLnBrk="0" hangingPunct="1">
              <a:defRPr kumimoji="0" lang="zh-CN"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B74549D-4781-488C-AD97-39BF3D7C568A}" type="datetimeFigureOut">
              <a:rPr lang="zh-CN" altLang="en-US"/>
              <a:pPr>
                <a:defRPr/>
              </a:pPr>
              <a:t>2022/3/22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9425E7F-FAC4-46C4-853A-3D6F99E8528D}" type="slidenum">
              <a:rPr lang="en-US" altLang="zh-CN"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123238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5"/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0" y="762000"/>
            <a:ext cx="3259667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99200" y="2077200"/>
            <a:ext cx="9347200" cy="1143000"/>
          </a:xfrm>
        </p:spPr>
        <p:txBody>
          <a:bodyPr/>
          <a:lstStyle>
            <a:lvl1pPr algn="l" eaLnBrk="1" latinLnBrk="0" hangingPunct="1">
              <a:defRPr kumimoji="0" lang="zh-CN"/>
            </a:lvl1pPr>
          </a:lstStyle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4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22DE5A58-D748-4448-B00E-878136DA6A35}" type="datetimeFigureOut">
              <a:rPr lang="zh-CN" altLang="en-US"/>
              <a:pPr>
                <a:defRPr/>
              </a:pPr>
              <a:t>2022/3/22</a:t>
            </a:fld>
            <a:endParaRPr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520D866-4B55-4ED3-B5DA-AD583201AF68}" type="slidenum">
              <a:rPr lang="en-US" altLang="zh-CN"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31046308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: 强调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87200" y="3081000"/>
            <a:ext cx="11582400" cy="1095600"/>
          </a:xfrm>
        </p:spPr>
        <p:txBody>
          <a:bodyPr>
            <a:normAutofit/>
          </a:bodyPr>
          <a:lstStyle>
            <a:lvl1pPr algn="ctr" eaLnBrk="1" latinLnBrk="0" hangingPunct="1">
              <a:defRPr kumimoji="0" lang="zh-CN" sz="4600" b="1" kern="1200" spc="-150" baseline="0">
                <a:ln>
                  <a:gradFill>
                    <a:gsLst>
                      <a:gs pos="0">
                        <a:schemeClr val="bg1"/>
                      </a:gs>
                      <a:gs pos="50000">
                        <a:schemeClr val="bg1">
                          <a:lumMod val="75000"/>
                        </a:schemeClr>
                      </a:gs>
                    </a:gsLst>
                    <a:lin ang="5400000" scaled="0"/>
                  </a:gradFill>
                </a:ln>
                <a:gradFill>
                  <a:gsLst>
                    <a:gs pos="11000">
                      <a:schemeClr val="bg1">
                        <a:lumMod val="75000"/>
                      </a:schemeClr>
                    </a:gs>
                    <a:gs pos="91000">
                      <a:schemeClr val="bg1"/>
                    </a:gs>
                  </a:gsLst>
                  <a:lin ang="16200000" scaled="1"/>
                </a:gradFill>
                <a:effectLst>
                  <a:outerShdw blurRad="38100" algn="ctr" rotWithShape="0">
                    <a:prstClr val="black">
                      <a:alpha val="25000"/>
                    </a:prstClr>
                  </a:outerShdw>
                  <a:reflection blurRad="6350" stA="60000" endA="900" endPos="58000" dir="5400000" sy="-100000" algn="bl" rotWithShape="0"/>
                </a:effectLst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zh-CN"/>
              <a:t>Click to edit Master title style</a:t>
            </a:r>
            <a:endParaRPr lang="zh-CN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378603" y="2424752"/>
            <a:ext cx="11592000" cy="639762"/>
          </a:xfrm>
        </p:spPr>
        <p:txBody>
          <a:bodyPr anchor="b">
            <a:normAutofit/>
          </a:bodyPr>
          <a:lstStyle>
            <a:lvl1pPr marL="0" indent="0" algn="ctr" eaLnBrk="1" latinLnBrk="0" hangingPunct="1">
              <a:buNone/>
              <a:defRPr kumimoji="0" lang="zh-CN" sz="2800" kern="1200">
                <a:solidFill>
                  <a:srgbClr val="2E507A">
                    <a:alpha val="81000"/>
                  </a:srgbClr>
                </a:solidFill>
                <a:latin typeface="+mn-lt"/>
                <a:ea typeface="+mn-ea"/>
                <a:cs typeface="+mn-cs"/>
              </a:defRPr>
            </a:lvl1pPr>
            <a:lvl2pPr marL="457200" indent="0" eaLnBrk="1" latinLnBrk="0" hangingPunct="1">
              <a:buNone/>
              <a:defRPr kumimoji="0" lang="zh-CN" sz="2000" b="1"/>
            </a:lvl2pPr>
            <a:lvl3pPr marL="914400" indent="0" eaLnBrk="1" latinLnBrk="0" hangingPunct="1">
              <a:buNone/>
              <a:defRPr kumimoji="0" lang="zh-CN" sz="1800" b="1"/>
            </a:lvl3pPr>
            <a:lvl4pPr marL="1371600" indent="0" eaLnBrk="1" latinLnBrk="0" hangingPunct="1">
              <a:buNone/>
              <a:defRPr kumimoji="0" lang="zh-CN" sz="1600" b="1"/>
            </a:lvl4pPr>
            <a:lvl5pPr marL="1828800" indent="0" eaLnBrk="1" latinLnBrk="0" hangingPunct="1">
              <a:buNone/>
              <a:defRPr kumimoji="0" lang="zh-CN" sz="1600" b="1"/>
            </a:lvl5pPr>
            <a:lvl6pPr marL="2286000" indent="0" eaLnBrk="1" latinLnBrk="0" hangingPunct="1">
              <a:buNone/>
              <a:defRPr kumimoji="0" lang="zh-CN" sz="1600" b="1"/>
            </a:lvl6pPr>
            <a:lvl7pPr marL="2743200" indent="0" eaLnBrk="1" latinLnBrk="0" hangingPunct="1">
              <a:buNone/>
              <a:defRPr kumimoji="0" lang="zh-CN" sz="1600" b="1"/>
            </a:lvl7pPr>
            <a:lvl8pPr marL="3200400" indent="0" eaLnBrk="1" latinLnBrk="0" hangingPunct="1">
              <a:buNone/>
              <a:defRPr kumimoji="0" lang="zh-CN" sz="1600" b="1"/>
            </a:lvl8pPr>
            <a:lvl9pPr marL="3657600" indent="0" eaLnBrk="1" latinLnBrk="0" hangingPunct="1">
              <a:buNone/>
              <a:defRPr kumimoji="0" lang="zh-CN"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9272CF2-2059-4952-AC89-5E16F1D1008C}" type="datetimeFigureOut">
              <a:rPr lang="zh-CN" altLang="en-US"/>
              <a:pPr>
                <a:defRPr/>
              </a:pPr>
              <a:t>2022/3/22</a:t>
            </a:fld>
            <a:endParaRPr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08EB41-6699-406A-8334-26338E7ECAEB}" type="slidenum">
              <a:rPr lang="en-US" altLang="zh-CN"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2812502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文本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/>
          <p:nvPr userDrawn="1"/>
        </p:nvSpPr>
        <p:spPr>
          <a:xfrm>
            <a:off x="0" y="2895600"/>
            <a:ext cx="10058400" cy="2133600"/>
          </a:xfrm>
          <a:prstGeom prst="rect">
            <a:avLst/>
          </a:prstGeom>
          <a:gradFill flip="none" rotWithShape="1">
            <a:gsLst>
              <a:gs pos="63000">
                <a:schemeClr val="tx1">
                  <a:lumMod val="85000"/>
                  <a:lumOff val="15000"/>
                  <a:alpha val="49000"/>
                </a:schemeClr>
              </a:gs>
              <a:gs pos="100000">
                <a:schemeClr val="tx1">
                  <a:lumMod val="95000"/>
                  <a:lumOff val="5000"/>
                  <a:alpha val="5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53156" y="3200400"/>
            <a:ext cx="9347200" cy="1676400"/>
          </a:xfrm>
        </p:spPr>
        <p:txBody>
          <a:bodyPr>
            <a:normAutofit/>
          </a:bodyPr>
          <a:lstStyle>
            <a:lvl1pPr marL="0" algn="l" defTabSz="914400" rtl="0" eaLnBrk="1" latinLnBrk="0" hangingPunct="1">
              <a:defRPr kumimoji="0" lang="zh-CN" sz="4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10" name="Text Placeholder 15"/>
          <p:cNvSpPr>
            <a:spLocks noGrp="1"/>
          </p:cNvSpPr>
          <p:nvPr>
            <p:ph type="body" sz="quarter" idx="14"/>
          </p:nvPr>
        </p:nvSpPr>
        <p:spPr>
          <a:xfrm>
            <a:off x="6197600" y="664780"/>
            <a:ext cx="5588000" cy="381000"/>
          </a:xfrm>
        </p:spPr>
        <p:txBody>
          <a:bodyPr>
            <a:normAutofit/>
          </a:bodyPr>
          <a:lstStyle>
            <a:lvl1pPr algn="r" eaLnBrk="1" latinLnBrk="0" hangingPunct="1">
              <a:buNone/>
              <a:defRPr kumimoji="0" lang="zh-CN" sz="1800" b="1" kern="1200">
                <a:solidFill>
                  <a:schemeClr val="bg1">
                    <a:lumMod val="65000"/>
                  </a:schemeClr>
                </a:solidFill>
                <a:latin typeface="Calibri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2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7EEAC3C-2891-4B76-AD16-3CA62A6AAB3B}" type="datetimeFigureOut">
              <a:rPr lang="zh-CN" altLang="en-US"/>
              <a:pPr>
                <a:defRPr/>
              </a:pPr>
              <a:t>2022/3/22</a:t>
            </a:fld>
            <a:endParaRPr/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A340E886-37FF-4C63-8246-8BE849545139}" type="slidenum">
              <a:rPr lang="en-US" altLang="zh-CN"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2574692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媒体(带标题)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5"/>
          <p:cNvSpPr/>
          <p:nvPr userDrawn="1"/>
        </p:nvSpPr>
        <p:spPr>
          <a:xfrm>
            <a:off x="793751" y="4800600"/>
            <a:ext cx="6498167" cy="685800"/>
          </a:xfrm>
          <a:prstGeom prst="rect">
            <a:avLst/>
          </a:prstGeom>
          <a:solidFill>
            <a:schemeClr val="tx1">
              <a:lumMod val="95000"/>
              <a:lumOff val="5000"/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 b="1">
              <a:latin typeface="Georgia" pitchFamily="18" charset="0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08736" y="4800600"/>
            <a:ext cx="6412325" cy="566738"/>
          </a:xfrm>
        </p:spPr>
        <p:txBody>
          <a:bodyPr anchor="b">
            <a:normAutofit/>
          </a:bodyPr>
          <a:lstStyle>
            <a:lvl1pPr algn="ctr" eaLnBrk="1" latinLnBrk="0" hangingPunct="1">
              <a:defRPr kumimoji="0" lang="zh-CN" sz="1800" b="0">
                <a:solidFill>
                  <a:schemeClr val="bg1">
                    <a:lumMod val="85000"/>
                  </a:schemeClr>
                </a:solidFill>
                <a:latin typeface="Georgia" pitchFamily="18" charset="0"/>
              </a:defRPr>
            </a:lvl1pPr>
          </a:lstStyle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9" name="Media Placeholder 8"/>
          <p:cNvSpPr>
            <a:spLocks noGrp="1"/>
          </p:cNvSpPr>
          <p:nvPr>
            <p:ph type="media" sz="quarter" idx="13"/>
          </p:nvPr>
        </p:nvSpPr>
        <p:spPr>
          <a:xfrm>
            <a:off x="782696" y="838200"/>
            <a:ext cx="6498336" cy="3812822"/>
          </a:xfrm>
        </p:spPr>
        <p:txBody>
          <a:bodyPr rtlCol="0">
            <a:normAutofit/>
          </a:bodyPr>
          <a:lstStyle>
            <a:lvl1pPr eaLnBrk="1" latinLnBrk="0" hangingPunct="1">
              <a:buNone/>
              <a:defRPr kumimoji="0" lang="zh-CN"/>
            </a:lvl1pPr>
          </a:lstStyle>
          <a:p>
            <a:pPr lvl="0"/>
            <a:r>
              <a:rPr lang="zh-CN" altLang="en-US" noProof="0"/>
              <a:t>单击图标添加媒体</a:t>
            </a:r>
            <a:endParaRPr lang="zh-CN" noProof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7702484" y="838201"/>
            <a:ext cx="3759200" cy="4636911"/>
          </a:xfrm>
        </p:spPr>
        <p:txBody>
          <a:bodyPr>
            <a:normAutofit/>
          </a:bodyPr>
          <a:lstStyle>
            <a:lvl1pPr marL="0" indent="0" algn="l" eaLnBrk="1" latinLnBrk="0" hangingPunct="1">
              <a:buNone/>
              <a:defRPr kumimoji="0" lang="zh-CN"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Date Placeholder 2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4F8E8F45-8C17-4E01-882E-17CD2732672F}" type="datetimeFigureOut">
              <a:rPr lang="zh-CN" altLang="en-US"/>
              <a:pPr>
                <a:defRPr/>
              </a:pPr>
              <a:t>2022/3/22</a:t>
            </a:fld>
            <a:endParaRPr/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10" name="Slide Number Placehold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223D7912-6EE7-48C2-9462-0B7CC8B5DCA2}" type="slidenum">
              <a:rPr lang="en-US" altLang="zh-CN"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28390738"/>
      </p:ext>
    </p:extLst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lang="zh-CN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4140E46E-FE25-45E7-833F-51218C913D16}" type="datetimeFigureOut">
              <a:rPr lang="zh-CN" altLang="en-US"/>
              <a:pPr>
                <a:defRPr/>
              </a:pPr>
              <a:t>2022/3/22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latinLnBrk="0" hangingPunct="1">
              <a:spcBef>
                <a:spcPts val="0"/>
              </a:spcBef>
              <a:spcAft>
                <a:spcPts val="0"/>
              </a:spcAft>
              <a:defRPr kumimoji="0" lang="zh-CN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latinLnBrk="0" hangingPunct="1">
              <a:spcBef>
                <a:spcPts val="0"/>
              </a:spcBef>
              <a:spcAft>
                <a:spcPts val="0"/>
              </a:spcAft>
              <a:defRPr kumimoji="0" lang="zh-CN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44ED65D6-130B-4D12-89D6-B888ADD125E2}" type="slidenum">
              <a:rPr lang="en-US" altLang="zh-CN"/>
              <a:pPr>
                <a:defRPr/>
              </a:pPr>
              <a:t>‹#›</a:t>
            </a:fld>
            <a:endParaRPr/>
          </a:p>
        </p:txBody>
      </p:sp>
      <p:sp>
        <p:nvSpPr>
          <p:cNvPr id="1030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67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lang="zh-CN"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lang="zh-CN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lang="zh-CN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lang="zh-CN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lang="zh-CN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lang="zh-CN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0" lang="zh-CN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0" lang="zh-CN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0" lang="zh-CN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0" lang="zh-CN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kumimoji="0" lang="zh-CN"/>
      </a:defPPr>
      <a:lvl1pPr marL="0" algn="l" defTabSz="914400" rtl="0" eaLnBrk="1" latinLnBrk="0" hangingPunct="1">
        <a:defRPr kumimoji="0" lang="zh-CN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0" lang="zh-CN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0" lang="zh-CN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0" lang="zh-CN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0" lang="zh-CN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0" lang="zh-CN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0" lang="zh-CN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0" lang="zh-CN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0" lang="zh-CN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mp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5" name="Rectangle 2"/>
          <p:cNvSpPr>
            <a:spLocks noGrp="1" noChangeArrowheads="1"/>
          </p:cNvSpPr>
          <p:nvPr>
            <p:ph type="title"/>
          </p:nvPr>
        </p:nvSpPr>
        <p:spPr>
          <a:xfrm>
            <a:off x="1960564" y="76200"/>
            <a:ext cx="8402637" cy="685800"/>
          </a:xfrm>
        </p:spPr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</a:rPr>
              <a:t>作业</a:t>
            </a:r>
            <a:endParaRPr lang="en-US" altLang="zh-CN" dirty="0">
              <a:solidFill>
                <a:schemeClr val="tx1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F601BB3-B353-4653-B4CD-34193F16CB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48326"/>
            <a:ext cx="12042094" cy="1980397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CA0461B4-B6AE-48A7-BE0F-BDB23EBF12BA}"/>
              </a:ext>
            </a:extLst>
          </p:cNvPr>
          <p:cNvSpPr txBox="1"/>
          <p:nvPr/>
        </p:nvSpPr>
        <p:spPr>
          <a:xfrm>
            <a:off x="2370965" y="3937920"/>
            <a:ext cx="7166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避免重复计算，用空间换时间，是动态规划算法提高效率的关键！</a:t>
            </a:r>
          </a:p>
        </p:txBody>
      </p:sp>
    </p:spTree>
    <p:extLst>
      <p:ext uri="{BB962C8B-B14F-4D97-AF65-F5344CB8AC3E}">
        <p14:creationId xmlns:p14="http://schemas.microsoft.com/office/powerpoint/2010/main" val="1756485679"/>
      </p:ext>
    </p:extLst>
  </p:cSld>
  <p:clrMapOvr>
    <a:masterClrMapping/>
  </p:clrMapOvr>
  <p:transition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5" name="Rectangle 2"/>
          <p:cNvSpPr>
            <a:spLocks noGrp="1" noChangeArrowheads="1"/>
          </p:cNvSpPr>
          <p:nvPr>
            <p:ph type="title"/>
          </p:nvPr>
        </p:nvSpPr>
        <p:spPr>
          <a:xfrm>
            <a:off x="1960564" y="76200"/>
            <a:ext cx="8402637" cy="685800"/>
          </a:xfrm>
        </p:spPr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</a:rPr>
              <a:t>作业</a:t>
            </a:r>
            <a:endParaRPr lang="en-US" altLang="zh-CN" dirty="0">
              <a:solidFill>
                <a:schemeClr val="tx1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C6A429F-DC9E-984B-AE25-58A3710D3B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00" y="1155700"/>
            <a:ext cx="10871200" cy="5626100"/>
          </a:xfrm>
          <a:prstGeom prst="rect">
            <a:avLst/>
          </a:prstGeom>
        </p:spPr>
      </p:pic>
      <p:sp>
        <p:nvSpPr>
          <p:cNvPr id="5" name="对话气泡: 矩形 4">
            <a:extLst>
              <a:ext uri="{FF2B5EF4-FFF2-40B4-BE49-F238E27FC236}">
                <a16:creationId xmlns:a16="http://schemas.microsoft.com/office/drawing/2014/main" id="{7ED58679-7E56-458F-B05D-BACC7168A19C}"/>
              </a:ext>
            </a:extLst>
          </p:cNvPr>
          <p:cNvSpPr/>
          <p:nvPr/>
        </p:nvSpPr>
        <p:spPr>
          <a:xfrm>
            <a:off x="741321" y="1089503"/>
            <a:ext cx="3782127" cy="1729166"/>
          </a:xfrm>
          <a:prstGeom prst="wedgeRectCallout">
            <a:avLst>
              <a:gd name="adj1" fmla="val -20042"/>
              <a:gd name="adj2" fmla="val 75633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(C) </a:t>
            </a:r>
            <a:r>
              <a:rPr lang="zh-CN" altLang="en-US" dirty="0">
                <a:solidFill>
                  <a:schemeClr val="tx2">
                    <a:lumMod val="65000"/>
                    <a:lumOff val="35000"/>
                  </a:schemeClr>
                </a:solidFill>
              </a:rPr>
              <a:t>填第</a:t>
            </a:r>
            <a:r>
              <a:rPr lang="en-US" altLang="zh-CN" dirty="0" err="1">
                <a:solidFill>
                  <a:schemeClr val="tx2">
                    <a:lumMod val="65000"/>
                    <a:lumOff val="35000"/>
                  </a:schemeClr>
                </a:solidFill>
              </a:rPr>
              <a:t>i</a:t>
            </a:r>
            <a:r>
              <a:rPr lang="zh-CN" altLang="en-US" dirty="0">
                <a:solidFill>
                  <a:schemeClr val="tx2">
                    <a:lumMod val="65000"/>
                    <a:lumOff val="35000"/>
                  </a:schemeClr>
                </a:solidFill>
              </a:rPr>
              <a:t>行第</a:t>
            </a:r>
            <a:r>
              <a:rPr lang="en-US" altLang="zh-CN" dirty="0">
                <a:solidFill>
                  <a:schemeClr val="tx2">
                    <a:lumMod val="65000"/>
                    <a:lumOff val="35000"/>
                  </a:schemeClr>
                </a:solidFill>
              </a:rPr>
              <a:t>j</a:t>
            </a:r>
            <a:r>
              <a:rPr lang="zh-CN" altLang="en-US" dirty="0">
                <a:solidFill>
                  <a:schemeClr val="tx2">
                    <a:lumMod val="65000"/>
                    <a:lumOff val="35000"/>
                  </a:schemeClr>
                </a:solidFill>
              </a:rPr>
              <a:t>列的表格需要</a:t>
            </a:r>
            <a:r>
              <a:rPr lang="zh-CN" altLang="en-US" dirty="0">
                <a:solidFill>
                  <a:srgbClr val="FF0000"/>
                </a:solidFill>
              </a:rPr>
              <a:t>第</a:t>
            </a:r>
            <a:r>
              <a:rPr lang="en-US" altLang="zh-CN" dirty="0">
                <a:solidFill>
                  <a:srgbClr val="FF0000"/>
                </a:solidFill>
              </a:rPr>
              <a:t>j-1</a:t>
            </a:r>
            <a:r>
              <a:rPr lang="zh-CN" altLang="en-US" dirty="0">
                <a:solidFill>
                  <a:srgbClr val="FF0000"/>
                </a:solidFill>
              </a:rPr>
              <a:t>列</a:t>
            </a:r>
            <a:r>
              <a:rPr lang="zh-CN" altLang="en-US" dirty="0">
                <a:solidFill>
                  <a:schemeClr val="tx2">
                    <a:lumMod val="65000"/>
                    <a:lumOff val="35000"/>
                  </a:schemeClr>
                </a:solidFill>
              </a:rPr>
              <a:t>和</a:t>
            </a:r>
            <a:r>
              <a:rPr lang="en-US" altLang="zh-CN" dirty="0">
                <a:solidFill>
                  <a:srgbClr val="FF0000"/>
                </a:solidFill>
              </a:rPr>
              <a:t>j+1</a:t>
            </a:r>
            <a:r>
              <a:rPr lang="zh-CN" altLang="en-US" dirty="0">
                <a:solidFill>
                  <a:srgbClr val="FF0000"/>
                </a:solidFill>
              </a:rPr>
              <a:t>列</a:t>
            </a:r>
            <a:r>
              <a:rPr lang="zh-CN" altLang="en-US" dirty="0">
                <a:solidFill>
                  <a:schemeClr val="tx2">
                    <a:lumMod val="65000"/>
                    <a:lumOff val="35000"/>
                  </a:schemeClr>
                </a:solidFill>
              </a:rPr>
              <a:t>的表格结果，但这些表格都</a:t>
            </a:r>
            <a:r>
              <a:rPr lang="zh-CN" altLang="en-US" dirty="0">
                <a:solidFill>
                  <a:srgbClr val="C00000"/>
                </a:solidFill>
              </a:rPr>
              <a:t>在</a:t>
            </a:r>
            <a:r>
              <a:rPr lang="en-US" altLang="zh-CN" dirty="0">
                <a:solidFill>
                  <a:srgbClr val="C00000"/>
                </a:solidFill>
              </a:rPr>
              <a:t>i-1</a:t>
            </a:r>
            <a:r>
              <a:rPr lang="zh-CN" altLang="en-US" dirty="0">
                <a:solidFill>
                  <a:srgbClr val="C00000"/>
                </a:solidFill>
              </a:rPr>
              <a:t>行</a:t>
            </a:r>
            <a:r>
              <a:rPr lang="zh-CN" altLang="en-US" dirty="0">
                <a:solidFill>
                  <a:schemeClr val="tx2">
                    <a:lumMod val="65000"/>
                    <a:lumOff val="35000"/>
                  </a:schemeClr>
                </a:solidFill>
              </a:rPr>
              <a:t>中，而第</a:t>
            </a:r>
            <a:r>
              <a:rPr lang="en-US" altLang="zh-CN" dirty="0" err="1">
                <a:solidFill>
                  <a:schemeClr val="tx2">
                    <a:lumMod val="65000"/>
                    <a:lumOff val="35000"/>
                  </a:schemeClr>
                </a:solidFill>
              </a:rPr>
              <a:t>i</a:t>
            </a:r>
            <a:r>
              <a:rPr lang="zh-CN" altLang="en-US" dirty="0">
                <a:solidFill>
                  <a:schemeClr val="tx2">
                    <a:lumMod val="65000"/>
                    <a:lumOff val="35000"/>
                  </a:schemeClr>
                </a:solidFill>
              </a:rPr>
              <a:t>行只需要</a:t>
            </a:r>
            <a:r>
              <a:rPr lang="en-US" altLang="zh-CN" dirty="0">
                <a:solidFill>
                  <a:schemeClr val="tx2">
                    <a:lumMod val="65000"/>
                    <a:lumOff val="35000"/>
                  </a:schemeClr>
                </a:solidFill>
              </a:rPr>
              <a:t>j-1</a:t>
            </a:r>
            <a:r>
              <a:rPr lang="zh-CN" altLang="en-US" dirty="0">
                <a:solidFill>
                  <a:schemeClr val="tx2">
                    <a:lumMod val="65000"/>
                    <a:lumOff val="35000"/>
                  </a:schemeClr>
                </a:solidFill>
              </a:rPr>
              <a:t>列的表格内容。因此，只要</a:t>
            </a:r>
            <a:r>
              <a:rPr lang="zh-CN" altLang="en-US" dirty="0">
                <a:solidFill>
                  <a:srgbClr val="00B0F0"/>
                </a:solidFill>
              </a:rPr>
              <a:t>先把</a:t>
            </a:r>
            <a:r>
              <a:rPr lang="en-US" altLang="zh-CN" dirty="0">
                <a:solidFill>
                  <a:srgbClr val="00B0F0"/>
                </a:solidFill>
              </a:rPr>
              <a:t>i-1</a:t>
            </a:r>
            <a:r>
              <a:rPr lang="zh-CN" altLang="en-US" dirty="0">
                <a:solidFill>
                  <a:srgbClr val="00B0F0"/>
                </a:solidFill>
              </a:rPr>
              <a:t>行所有列，以及第</a:t>
            </a:r>
            <a:r>
              <a:rPr lang="en-US" altLang="zh-CN" dirty="0" err="1">
                <a:solidFill>
                  <a:srgbClr val="00B0F0"/>
                </a:solidFill>
              </a:rPr>
              <a:t>i</a:t>
            </a:r>
            <a:r>
              <a:rPr lang="zh-CN" altLang="en-US" dirty="0">
                <a:solidFill>
                  <a:srgbClr val="00B0F0"/>
                </a:solidFill>
              </a:rPr>
              <a:t>行前面的列的表格填好</a:t>
            </a:r>
            <a:r>
              <a:rPr lang="zh-CN" altLang="en-US" dirty="0">
                <a:solidFill>
                  <a:schemeClr val="tx2">
                    <a:lumMod val="65000"/>
                    <a:lumOff val="35000"/>
                  </a:schemeClr>
                </a:solidFill>
              </a:rPr>
              <a:t>，就可以用来填写第</a:t>
            </a:r>
            <a:r>
              <a:rPr lang="en-US" altLang="zh-CN" dirty="0" err="1">
                <a:solidFill>
                  <a:schemeClr val="tx2">
                    <a:lumMod val="65000"/>
                    <a:lumOff val="35000"/>
                  </a:schemeClr>
                </a:solidFill>
              </a:rPr>
              <a:t>i</a:t>
            </a:r>
            <a:r>
              <a:rPr lang="zh-CN" altLang="en-US" dirty="0">
                <a:solidFill>
                  <a:schemeClr val="tx2">
                    <a:lumMod val="65000"/>
                    <a:lumOff val="35000"/>
                  </a:schemeClr>
                </a:solidFill>
              </a:rPr>
              <a:t>行第</a:t>
            </a:r>
            <a:r>
              <a:rPr lang="en-US" altLang="zh-CN" dirty="0">
                <a:solidFill>
                  <a:schemeClr val="tx2">
                    <a:lumMod val="65000"/>
                    <a:lumOff val="35000"/>
                  </a:schemeClr>
                </a:solidFill>
              </a:rPr>
              <a:t>j</a:t>
            </a:r>
            <a:r>
              <a:rPr lang="zh-CN" altLang="en-US" dirty="0">
                <a:solidFill>
                  <a:schemeClr val="tx2">
                    <a:lumMod val="65000"/>
                    <a:lumOff val="35000"/>
                  </a:schemeClr>
                </a:solidFill>
              </a:rPr>
              <a:t>列的表格！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35261489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5" name="Rectangle 2"/>
          <p:cNvSpPr>
            <a:spLocks noGrp="1" noChangeArrowheads="1"/>
          </p:cNvSpPr>
          <p:nvPr>
            <p:ph type="title"/>
          </p:nvPr>
        </p:nvSpPr>
        <p:spPr>
          <a:xfrm>
            <a:off x="1960564" y="76200"/>
            <a:ext cx="8402637" cy="685800"/>
          </a:xfrm>
        </p:spPr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</a:rPr>
              <a:t>作业</a:t>
            </a:r>
            <a:endParaRPr lang="en-US" altLang="zh-CN" dirty="0">
              <a:solidFill>
                <a:schemeClr val="tx1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DB4A5E9-9E76-E749-8A93-7D65D0F608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719" y="1261355"/>
            <a:ext cx="10795000" cy="486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380581"/>
      </p:ext>
    </p:extLst>
  </p:cSld>
  <p:clrMapOvr>
    <a:masterClrMapping/>
  </p:clrMapOvr>
  <p:transition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5" name="Rectangle 2"/>
          <p:cNvSpPr>
            <a:spLocks noGrp="1" noChangeArrowheads="1"/>
          </p:cNvSpPr>
          <p:nvPr>
            <p:ph type="title"/>
          </p:nvPr>
        </p:nvSpPr>
        <p:spPr>
          <a:xfrm>
            <a:off x="1960564" y="76200"/>
            <a:ext cx="8402637" cy="685800"/>
          </a:xfrm>
        </p:spPr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</a:rPr>
              <a:t>作业</a:t>
            </a:r>
            <a:endParaRPr lang="en-US" altLang="zh-CN" dirty="0">
              <a:solidFill>
                <a:schemeClr val="tx1"/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EF74D6B-0034-9C40-83C5-D8CD5A3A9CBC}"/>
              </a:ext>
            </a:extLst>
          </p:cNvPr>
          <p:cNvSpPr txBox="1"/>
          <p:nvPr/>
        </p:nvSpPr>
        <p:spPr>
          <a:xfrm>
            <a:off x="3327093" y="234434"/>
            <a:ext cx="17626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（</a:t>
            </a:r>
            <a:r>
              <a:rPr kumimoji="1" lang="en-US" altLang="zh-CN" dirty="0"/>
              <a:t>0-1</a:t>
            </a:r>
            <a:r>
              <a:rPr kumimoji="1" lang="zh-CN" altLang="en-US" dirty="0"/>
              <a:t>背包问题）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6695CF1-E927-324E-9146-31B47E0BE475}"/>
              </a:ext>
            </a:extLst>
          </p:cNvPr>
          <p:cNvSpPr txBox="1"/>
          <p:nvPr/>
        </p:nvSpPr>
        <p:spPr>
          <a:xfrm>
            <a:off x="225407" y="1266941"/>
            <a:ext cx="6054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按硬币面额降序（非递增）排序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197AF154-64BF-1A45-9178-0B9FF7873641}"/>
                  </a:ext>
                </a:extLst>
              </p:cNvPr>
              <p:cNvSpPr txBox="1"/>
              <p:nvPr/>
            </p:nvSpPr>
            <p:spPr>
              <a:xfrm>
                <a:off x="1692161" y="1819827"/>
                <a:ext cx="184204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≥…≥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197AF154-64BF-1A45-9178-0B9FF78736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2161" y="1819827"/>
                <a:ext cx="1842043" cy="276999"/>
              </a:xfrm>
              <a:prstGeom prst="rect">
                <a:avLst/>
              </a:prstGeom>
              <a:blipFill>
                <a:blip r:embed="rId2"/>
                <a:stretch>
                  <a:fillRect l="-685" b="-130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B706C542-FC66-D040-B3AF-ACF2FDC85833}"/>
                  </a:ext>
                </a:extLst>
              </p:cNvPr>
              <p:cNvSpPr txBox="1"/>
              <p:nvPr/>
            </p:nvSpPr>
            <p:spPr>
              <a:xfrm>
                <a:off x="225407" y="2443653"/>
                <a:ext cx="587059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𝑏𝑜𝑜𝑙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kumimoji="1" lang="zh-CN" alt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</m:d>
                    <m:r>
                      <a:rPr kumimoji="1" lang="zh-CN" alt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zh-CN" altLang="en-US" dirty="0"/>
                  <a:t>记录能否用</a:t>
                </a:r>
                <a:r>
                  <a:rPr kumimoji="1" lang="en-US" altLang="zh-CN" dirty="0"/>
                  <a:t>n</a:t>
                </a:r>
                <a:r>
                  <a:rPr kumimoji="1" lang="zh-CN" altLang="en-US" dirty="0"/>
                  <a:t>个硬币支付</a:t>
                </a:r>
                <a:r>
                  <a:rPr kumimoji="1" lang="en-US" altLang="zh-CN" dirty="0"/>
                  <a:t>W</a:t>
                </a:r>
                <a:r>
                  <a:rPr kumimoji="1" lang="zh-CN" altLang="en-US" dirty="0"/>
                  <a:t>的零钱</a:t>
                </a: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B706C542-FC66-D040-B3AF-ACF2FDC858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407" y="2443653"/>
                <a:ext cx="5870593" cy="369332"/>
              </a:xfrm>
              <a:prstGeom prst="rect">
                <a:avLst/>
              </a:prstGeom>
              <a:blipFill>
                <a:blip r:embed="rId3"/>
                <a:stretch>
                  <a:fillRect l="-648" t="-13793" b="-275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20B6E253-A526-8D46-BD42-55E913D44F0E}"/>
                  </a:ext>
                </a:extLst>
              </p:cNvPr>
              <p:cNvSpPr txBox="1"/>
              <p:nvPr/>
            </p:nvSpPr>
            <p:spPr>
              <a:xfrm>
                <a:off x="1681147" y="2932585"/>
                <a:ext cx="5054589" cy="12485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kumimoji="1" lang="en-US" altLang="zh-CN" b="0" dirty="0"/>
                  <a:t>C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zh-CN" altLang="en-US" b="0" i="1" smtClean="0">
                        <a:latin typeface="Cambria Math" panose="02040503050406030204" pitchFamily="18" charset="0"/>
                      </a:rPr>
                      <m:t>  </m:t>
                    </m:r>
                    <m:d>
                      <m:dPr>
                        <m:begChr m:val="{"/>
                        <m:endChr m:val=""/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,        </m:t>
                            </m:r>
                            <m:r>
                              <a:rPr kumimoji="1" lang="zh-CN" altLang="en-US" b="0" i="1" smtClean="0">
                                <a:latin typeface="Cambria Math" panose="02040503050406030204" pitchFamily="18" charset="0"/>
                              </a:rPr>
                              <m:t>                                           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=0</m:t>
                            </m:r>
                          </m:e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,        </m:t>
                            </m:r>
                            <m:r>
                              <a:rPr kumimoji="1" lang="zh-CN" altLang="en-US" b="0" i="1" smtClean="0">
                                <a:latin typeface="Cambria Math" panose="02040503050406030204" pitchFamily="18" charset="0"/>
                              </a:rPr>
                              <m:t>                                             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=0</m:t>
                            </m:r>
                          </m:e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  <m:d>
                              <m:dPr>
                                <m:ctrlP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−1, </m:t>
                                </m:r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d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kumimoji="1" lang="zh-CN" altLang="en-US" b="0" i="1" smtClean="0">
                                <a:latin typeface="Cambria Math" panose="02040503050406030204" pitchFamily="18" charset="0"/>
                              </a:rPr>
                              <m:t>                                       </m:t>
                            </m:r>
                            <m:sSub>
                              <m:sSubPr>
                                <m:ctrlP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&gt;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  <m:d>
                              <m:dPr>
                                <m:ctrlP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−1,</m:t>
                                </m:r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d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∨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  <m:d>
                              <m:dPr>
                                <m:ctrlP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−1,</m:t>
                                </m:r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kumimoji="1" lang="zh-CN" altLang="en-US" b="0" i="1" smtClean="0">
                                <a:latin typeface="Cambria Math" panose="02040503050406030204" pitchFamily="18" charset="0"/>
                              </a:rPr>
                              <m:t>    </m:t>
                            </m:r>
                            <m:sSub>
                              <m:sSubPr>
                                <m:ctrlP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≤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eqArr>
                      </m:e>
                    </m:d>
                  </m:oMath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20B6E253-A526-8D46-BD42-55E913D44F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1147" y="2932585"/>
                <a:ext cx="5054589" cy="1248547"/>
              </a:xfrm>
              <a:prstGeom prst="rect">
                <a:avLst/>
              </a:prstGeom>
              <a:blipFill>
                <a:blip r:embed="rId4"/>
                <a:stretch>
                  <a:fillRect l="-3015" b="-202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文本框 10">
            <a:extLst>
              <a:ext uri="{FF2B5EF4-FFF2-40B4-BE49-F238E27FC236}">
                <a16:creationId xmlns:a16="http://schemas.microsoft.com/office/drawing/2014/main" id="{AC6D98FF-F51A-4146-89D7-58AF94B25858}"/>
              </a:ext>
            </a:extLst>
          </p:cNvPr>
          <p:cNvSpPr txBox="1"/>
          <p:nvPr/>
        </p:nvSpPr>
        <p:spPr>
          <a:xfrm>
            <a:off x="247440" y="4506642"/>
            <a:ext cx="3470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按字典序输出结果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3A642F4F-9609-3E41-B6D1-FFE906F89E81}"/>
                  </a:ext>
                </a:extLst>
              </p:cNvPr>
              <p:cNvSpPr txBox="1"/>
              <p:nvPr/>
            </p:nvSpPr>
            <p:spPr>
              <a:xfrm>
                <a:off x="2787266" y="5357844"/>
                <a:ext cx="2458622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CN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W</m:t>
                      </m:r>
                      <m:r>
                        <m:rPr>
                          <m:sty m:val="p"/>
                        </m:rPr>
                        <a:rPr kumimoji="1" lang="en-US" altLang="zh-CN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HILE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kumimoji="1" lang="en-US" altLang="zh-CN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i</m:t>
                          </m:r>
                          <m:r>
                            <a:rPr kumimoji="1" lang="en-US" altLang="zh-CN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&gt;0 </m:t>
                          </m:r>
                          <m:r>
                            <m:rPr>
                              <m:sty m:val="p"/>
                            </m:rPr>
                            <a:rPr kumimoji="1" lang="en-US" altLang="zh-CN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or</m:t>
                          </m:r>
                          <m:r>
                            <a:rPr kumimoji="1" lang="zh-CN" alt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kumimoji="1" lang="en-US" altLang="zh-CN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w</m:t>
                          </m:r>
                          <m:r>
                            <a:rPr kumimoji="1" lang="en-US" altLang="zh-CN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&gt;0</m:t>
                          </m:r>
                        </m:e>
                      </m:d>
                      <m:r>
                        <a:rPr kumimoji="1" lang="zh-CN" alt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kumimoji="1" lang="en-US" altLang="zh-CN" b="0" i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kumimoji="1" lang="en-US" altLang="zh-CN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3A642F4F-9609-3E41-B6D1-FFE906F89E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7266" y="5357844"/>
                <a:ext cx="2458622" cy="553998"/>
              </a:xfrm>
              <a:prstGeom prst="rect">
                <a:avLst/>
              </a:prstGeom>
              <a:blipFill>
                <a:blip r:embed="rId5"/>
                <a:stretch>
                  <a:fillRect l="-513" t="-2273" r="-25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50F2AEBD-BC2E-ED41-B310-AB6B780D1B2F}"/>
                  </a:ext>
                </a:extLst>
              </p:cNvPr>
              <p:cNvSpPr/>
              <p:nvPr/>
            </p:nvSpPr>
            <p:spPr>
              <a:xfrm>
                <a:off x="2644045" y="4666458"/>
                <a:ext cx="1079653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kumimoji="1" lang="zh-CN" alt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kumimoji="1" lang="en-US" altLang="zh-CN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  <m:r>
                        <a:rPr kumimoji="1" lang="zh-CN" altLang="en-US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kumimoji="1" lang="en-US" altLang="zh-CN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50F2AEBD-BC2E-ED41-B310-AB6B780D1B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4045" y="4666458"/>
                <a:ext cx="1079653" cy="646331"/>
              </a:xfrm>
              <a:prstGeom prst="rect">
                <a:avLst/>
              </a:prstGeom>
              <a:blipFill>
                <a:blip r:embed="rId6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36906225-B560-CB4A-9E27-4F31E1C9867E}"/>
                  </a:ext>
                </a:extLst>
              </p:cNvPr>
              <p:cNvSpPr/>
              <p:nvPr/>
            </p:nvSpPr>
            <p:spPr>
              <a:xfrm>
                <a:off x="1450554" y="5652231"/>
                <a:ext cx="6096000" cy="923330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CN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I</m:t>
                      </m:r>
                      <m:r>
                        <m:rPr>
                          <m:sty m:val="p"/>
                        </m:rPr>
                        <a:rPr kumimoji="1" lang="en-US" altLang="zh-CN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F</m:t>
                      </m:r>
                      <m:r>
                        <a:rPr kumimoji="1" lang="zh-CN" altLang="en-US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1" lang="en-US" altLang="zh-CN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F</m:t>
                      </m:r>
                      <m:d>
                        <m:dPr>
                          <m:ctrlPr>
                            <a:rPr kumimoji="1" lang="en-US" altLang="zh-CN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kumimoji="1" lang="en-US" altLang="zh-CN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i</m:t>
                          </m:r>
                          <m:r>
                            <a:rPr kumimoji="1" lang="en-US" altLang="zh-CN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−1,</m:t>
                          </m:r>
                          <m:r>
                            <m:rPr>
                              <m:sty m:val="p"/>
                            </m:rPr>
                            <a:rPr kumimoji="1" lang="en-US" altLang="zh-CN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w</m:t>
                          </m:r>
                          <m:r>
                            <a:rPr kumimoji="1" lang="en-US" altLang="zh-CN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kumimoji="1" lang="en-US" altLang="zh-CN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zh-CN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v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kumimoji="1" lang="en-US" altLang="zh-CN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</m:e>
                      </m:d>
                      <m:r>
                        <a:rPr kumimoji="1" lang="zh-CN" altLang="en-US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1" lang="en-US" altLang="zh-CN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THEN</m:t>
                      </m:r>
                    </m:oMath>
                  </m:oMathPara>
                </a14:m>
                <a:endParaRPr kumimoji="1" lang="en-US" altLang="zh-CN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CN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print</m:t>
                      </m:r>
                      <m:d>
                        <m:dPr>
                          <m:ctrlP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zh-CN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v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kumimoji="1" lang="en-US" altLang="zh-CN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</m:e>
                      </m:d>
                      <m:r>
                        <a:rPr kumimoji="1" lang="zh-CN" altLang="en-US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kumimoji="1" lang="en-US" altLang="zh-CN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CN" alt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kumimoji="1" lang="en-US" altLang="zh-CN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36906225-B560-CB4A-9E27-4F31E1C986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0554" y="5652231"/>
                <a:ext cx="6096000" cy="92333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DD91C923-1683-0742-AD90-6967978C530D}"/>
                  </a:ext>
                </a:extLst>
              </p:cNvPr>
              <p:cNvSpPr txBox="1"/>
              <p:nvPr/>
            </p:nvSpPr>
            <p:spPr>
              <a:xfrm>
                <a:off x="3275154" y="6562400"/>
                <a:ext cx="94115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DD91C923-1683-0742-AD90-6967978C53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5154" y="6562400"/>
                <a:ext cx="941155" cy="276999"/>
              </a:xfrm>
              <a:prstGeom prst="rect">
                <a:avLst/>
              </a:prstGeom>
              <a:blipFill>
                <a:blip r:embed="rId8"/>
                <a:stretch>
                  <a:fillRect l="-5333" r="-4000" b="-43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6" name="表格 15">
            <a:extLst>
              <a:ext uri="{FF2B5EF4-FFF2-40B4-BE49-F238E27FC236}">
                <a16:creationId xmlns:a16="http://schemas.microsoft.com/office/drawing/2014/main" id="{12FDB364-6D35-E44A-A29F-4ED4B861C2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2686424"/>
              </p:ext>
            </p:extLst>
          </p:nvPr>
        </p:nvGraphicFramePr>
        <p:xfrm>
          <a:off x="7239889" y="2096826"/>
          <a:ext cx="3973429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49">
                  <a:extLst>
                    <a:ext uri="{9D8B030D-6E8A-4147-A177-3AD203B41FA5}">
                      <a16:colId xmlns:a16="http://schemas.microsoft.com/office/drawing/2014/main" val="119057072"/>
                    </a:ext>
                  </a:extLst>
                </a:gridCol>
                <a:gridCol w="336280">
                  <a:extLst>
                    <a:ext uri="{9D8B030D-6E8A-4147-A177-3AD203B41FA5}">
                      <a16:colId xmlns:a16="http://schemas.microsoft.com/office/drawing/2014/main" val="4064554557"/>
                    </a:ext>
                  </a:extLst>
                </a:gridCol>
                <a:gridCol w="336280">
                  <a:extLst>
                    <a:ext uri="{9D8B030D-6E8A-4147-A177-3AD203B41FA5}">
                      <a16:colId xmlns:a16="http://schemas.microsoft.com/office/drawing/2014/main" val="2803614792"/>
                    </a:ext>
                  </a:extLst>
                </a:gridCol>
                <a:gridCol w="336280">
                  <a:extLst>
                    <a:ext uri="{9D8B030D-6E8A-4147-A177-3AD203B41FA5}">
                      <a16:colId xmlns:a16="http://schemas.microsoft.com/office/drawing/2014/main" val="3416203134"/>
                    </a:ext>
                  </a:extLst>
                </a:gridCol>
                <a:gridCol w="336280">
                  <a:extLst>
                    <a:ext uri="{9D8B030D-6E8A-4147-A177-3AD203B41FA5}">
                      <a16:colId xmlns:a16="http://schemas.microsoft.com/office/drawing/2014/main" val="2414987926"/>
                    </a:ext>
                  </a:extLst>
                </a:gridCol>
                <a:gridCol w="336280">
                  <a:extLst>
                    <a:ext uri="{9D8B030D-6E8A-4147-A177-3AD203B41FA5}">
                      <a16:colId xmlns:a16="http://schemas.microsoft.com/office/drawing/2014/main" val="1050837991"/>
                    </a:ext>
                  </a:extLst>
                </a:gridCol>
                <a:gridCol w="336280">
                  <a:extLst>
                    <a:ext uri="{9D8B030D-6E8A-4147-A177-3AD203B41FA5}">
                      <a16:colId xmlns:a16="http://schemas.microsoft.com/office/drawing/2014/main" val="2584727294"/>
                    </a:ext>
                  </a:extLst>
                </a:gridCol>
                <a:gridCol w="336280">
                  <a:extLst>
                    <a:ext uri="{9D8B030D-6E8A-4147-A177-3AD203B41FA5}">
                      <a16:colId xmlns:a16="http://schemas.microsoft.com/office/drawing/2014/main" val="2467725646"/>
                    </a:ext>
                  </a:extLst>
                </a:gridCol>
                <a:gridCol w="336280">
                  <a:extLst>
                    <a:ext uri="{9D8B030D-6E8A-4147-A177-3AD203B41FA5}">
                      <a16:colId xmlns:a16="http://schemas.microsoft.com/office/drawing/2014/main" val="1863104219"/>
                    </a:ext>
                  </a:extLst>
                </a:gridCol>
                <a:gridCol w="336280">
                  <a:extLst>
                    <a:ext uri="{9D8B030D-6E8A-4147-A177-3AD203B41FA5}">
                      <a16:colId xmlns:a16="http://schemas.microsoft.com/office/drawing/2014/main" val="32330897"/>
                    </a:ext>
                  </a:extLst>
                </a:gridCol>
                <a:gridCol w="336280">
                  <a:extLst>
                    <a:ext uri="{9D8B030D-6E8A-4147-A177-3AD203B41FA5}">
                      <a16:colId xmlns:a16="http://schemas.microsoft.com/office/drawing/2014/main" val="1557956842"/>
                    </a:ext>
                  </a:extLst>
                </a:gridCol>
                <a:gridCol w="336280">
                  <a:extLst>
                    <a:ext uri="{9D8B030D-6E8A-4147-A177-3AD203B41FA5}">
                      <a16:colId xmlns:a16="http://schemas.microsoft.com/office/drawing/2014/main" val="2599734024"/>
                    </a:ext>
                  </a:extLst>
                </a:gridCol>
              </a:tblGrid>
              <a:tr h="325199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rgbClr val="0070C0"/>
                          </a:solidFill>
                        </a:rPr>
                        <a:t>v</a:t>
                      </a:r>
                      <a:endParaRPr lang="zh-CN" altLang="en-US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>
                          <a:solidFill>
                            <a:srgbClr val="7030A0"/>
                          </a:solidFill>
                        </a:rPr>
                        <a:t>i</a:t>
                      </a:r>
                      <a:endParaRPr lang="zh-CN" altLang="en-US" dirty="0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9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3570412"/>
                  </a:ext>
                </a:extLst>
              </a:tr>
              <a:tr h="325199"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solidFill>
                            <a:srgbClr val="7030A0"/>
                          </a:solidFill>
                        </a:rPr>
                        <a:t>0</a:t>
                      </a:r>
                      <a:endParaRPr lang="zh-CN" altLang="en-US" sz="1200" dirty="0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F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F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F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F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F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F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F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F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F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8932576"/>
                  </a:ext>
                </a:extLst>
              </a:tr>
              <a:tr h="325199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solidFill>
                            <a:srgbClr val="0070C0"/>
                          </a:solidFill>
                        </a:rPr>
                        <a:t>9</a:t>
                      </a:r>
                      <a:endParaRPr lang="zh-CN" altLang="en-US" sz="1200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solidFill>
                            <a:srgbClr val="7030A0"/>
                          </a:solidFill>
                        </a:rPr>
                        <a:t>1</a:t>
                      </a:r>
                      <a:endParaRPr lang="zh-CN" altLang="en-US" sz="1200" dirty="0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F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F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F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F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F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F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F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F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T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3450291"/>
                  </a:ext>
                </a:extLst>
              </a:tr>
              <a:tr h="325199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solidFill>
                            <a:srgbClr val="0070C0"/>
                          </a:solidFill>
                        </a:rPr>
                        <a:t>8</a:t>
                      </a:r>
                      <a:endParaRPr lang="zh-CN" altLang="en-US" sz="1200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solidFill>
                            <a:srgbClr val="7030A0"/>
                          </a:solidFill>
                        </a:rPr>
                        <a:t>2</a:t>
                      </a:r>
                      <a:endParaRPr lang="zh-CN" altLang="en-US" sz="1200" dirty="0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F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F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F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F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F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F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F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T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6370143"/>
                  </a:ext>
                </a:extLst>
              </a:tr>
              <a:tr h="325199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solidFill>
                            <a:srgbClr val="0070C0"/>
                          </a:solidFill>
                        </a:rPr>
                        <a:t>7</a:t>
                      </a:r>
                      <a:endParaRPr lang="zh-CN" altLang="en-US" sz="1200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solidFill>
                            <a:srgbClr val="7030A0"/>
                          </a:solidFill>
                        </a:rPr>
                        <a:t>3</a:t>
                      </a:r>
                      <a:endParaRPr lang="zh-CN" altLang="en-US" sz="1200" dirty="0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rgbClr val="00B0F0"/>
                          </a:solidFill>
                        </a:rPr>
                        <a:t>T</a:t>
                      </a:r>
                      <a:endParaRPr lang="zh-CN" altLang="en-US" dirty="0">
                        <a:solidFill>
                          <a:srgbClr val="00B0F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F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F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F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F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F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F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T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3910235"/>
                  </a:ext>
                </a:extLst>
              </a:tr>
              <a:tr h="325199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solidFill>
                            <a:srgbClr val="0070C0"/>
                          </a:solidFill>
                        </a:rPr>
                        <a:t>5</a:t>
                      </a:r>
                      <a:endParaRPr lang="zh-CN" altLang="en-US" sz="1200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solidFill>
                            <a:srgbClr val="7030A0"/>
                          </a:solidFill>
                        </a:rPr>
                        <a:t>4</a:t>
                      </a:r>
                      <a:endParaRPr lang="zh-CN" altLang="en-US" sz="1200" dirty="0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rgbClr val="00B0F0"/>
                          </a:solidFill>
                        </a:rPr>
                        <a:t>F</a:t>
                      </a:r>
                      <a:endParaRPr lang="zh-CN" altLang="en-US" dirty="0">
                        <a:solidFill>
                          <a:srgbClr val="00B0F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F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F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F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T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F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T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3266398"/>
                  </a:ext>
                </a:extLst>
              </a:tr>
              <a:tr h="325199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solidFill>
                            <a:srgbClr val="0070C0"/>
                          </a:solidFill>
                        </a:rPr>
                        <a:t>4</a:t>
                      </a:r>
                      <a:endParaRPr lang="zh-CN" altLang="en-US" sz="1200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solidFill>
                            <a:srgbClr val="7030A0"/>
                          </a:solidFill>
                        </a:rPr>
                        <a:t>5</a:t>
                      </a:r>
                      <a:endParaRPr lang="zh-CN" altLang="en-US" sz="1200" dirty="0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F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F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F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rgbClr val="00B0F0"/>
                          </a:solidFill>
                        </a:rPr>
                        <a:t>T</a:t>
                      </a:r>
                      <a:endParaRPr lang="zh-CN" altLang="en-US" dirty="0">
                        <a:solidFill>
                          <a:srgbClr val="00B0F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F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T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1466127"/>
                  </a:ext>
                </a:extLst>
              </a:tr>
              <a:tr h="325199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solidFill>
                            <a:srgbClr val="0070C0"/>
                          </a:solidFill>
                        </a:rPr>
                        <a:t>3</a:t>
                      </a:r>
                      <a:endParaRPr lang="zh-CN" altLang="en-US" sz="1200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solidFill>
                            <a:srgbClr val="7030A0"/>
                          </a:solidFill>
                        </a:rPr>
                        <a:t>6</a:t>
                      </a:r>
                      <a:endParaRPr lang="zh-CN" altLang="en-US" sz="1200" dirty="0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F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F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rgbClr val="00B0F0"/>
                          </a:solidFill>
                        </a:rPr>
                        <a:t>F</a:t>
                      </a:r>
                      <a:endParaRPr lang="zh-CN" altLang="en-US" dirty="0">
                        <a:solidFill>
                          <a:srgbClr val="00B0F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T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T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5751712"/>
                  </a:ext>
                </a:extLst>
              </a:tr>
              <a:tr h="325199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solidFill>
                            <a:srgbClr val="0070C0"/>
                          </a:solidFill>
                        </a:rPr>
                        <a:t>2</a:t>
                      </a:r>
                      <a:endParaRPr lang="zh-CN" altLang="en-US" sz="1200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solidFill>
                            <a:srgbClr val="7030A0"/>
                          </a:solidFill>
                        </a:rPr>
                        <a:t>7</a:t>
                      </a:r>
                      <a:endParaRPr lang="zh-CN" altLang="en-US" sz="1200" dirty="0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F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rgbClr val="00B0F0"/>
                          </a:solidFill>
                        </a:rPr>
                        <a:t>T</a:t>
                      </a:r>
                      <a:endParaRPr lang="zh-CN" altLang="en-US" dirty="0">
                        <a:solidFill>
                          <a:srgbClr val="00B0F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T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1792983"/>
                  </a:ext>
                </a:extLst>
              </a:tr>
              <a:tr h="325199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solidFill>
                            <a:srgbClr val="0070C0"/>
                          </a:solidFill>
                        </a:rPr>
                        <a:t>1</a:t>
                      </a:r>
                      <a:endParaRPr lang="zh-CN" altLang="en-US" sz="1200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solidFill>
                            <a:srgbClr val="7030A0"/>
                          </a:solidFill>
                        </a:rPr>
                        <a:t>8</a:t>
                      </a:r>
                      <a:endParaRPr lang="zh-CN" altLang="en-US" sz="1200" dirty="0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T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5102224"/>
                  </a:ext>
                </a:extLst>
              </a:tr>
            </a:tbl>
          </a:graphicData>
        </a:graphic>
      </p:graphicFrame>
      <p:sp>
        <p:nvSpPr>
          <p:cNvPr id="3" name="文本框 2">
            <a:extLst>
              <a:ext uri="{FF2B5EF4-FFF2-40B4-BE49-F238E27FC236}">
                <a16:creationId xmlns:a16="http://schemas.microsoft.com/office/drawing/2014/main" id="{8C36BA85-AEEB-452B-972E-A87553B73E60}"/>
              </a:ext>
            </a:extLst>
          </p:cNvPr>
          <p:cNvSpPr txBox="1"/>
          <p:nvPr/>
        </p:nvSpPr>
        <p:spPr>
          <a:xfrm>
            <a:off x="5910613" y="6093868"/>
            <a:ext cx="3778981" cy="64633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dirty="0"/>
              <a:t>如果当前的货币可用，则优先选择，保证结果的</a:t>
            </a:r>
            <a:r>
              <a:rPr lang="zh-CN" altLang="en-US" dirty="0">
                <a:solidFill>
                  <a:srgbClr val="C00000"/>
                </a:solidFill>
              </a:rPr>
              <a:t>字典序最小</a:t>
            </a:r>
          </a:p>
        </p:txBody>
      </p: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1A90E5CC-C07A-4954-B0C9-B38EFE8B0A3B}"/>
              </a:ext>
            </a:extLst>
          </p:cNvPr>
          <p:cNvCxnSpPr>
            <a:stCxn id="3" idx="1"/>
          </p:cNvCxnSpPr>
          <p:nvPr/>
        </p:nvCxnSpPr>
        <p:spPr>
          <a:xfrm flipH="1" flipV="1">
            <a:off x="5035943" y="5986094"/>
            <a:ext cx="874670" cy="43094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7776985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PowerPoint 2010 简介">
  <a:themeElements>
    <a:clrScheme name="灰度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359</TotalTime>
  <Words>304</Words>
  <Application>Microsoft Office PowerPoint</Application>
  <PresentationFormat>宽屏</PresentationFormat>
  <Paragraphs>139</Paragraphs>
  <Slides>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</vt:i4>
      </vt:variant>
    </vt:vector>
  </HeadingPairs>
  <TitlesOfParts>
    <vt:vector size="12" baseType="lpstr">
      <vt:lpstr>黑体</vt:lpstr>
      <vt:lpstr>宋体</vt:lpstr>
      <vt:lpstr>Arial</vt:lpstr>
      <vt:lpstr>Calibri</vt:lpstr>
      <vt:lpstr>Cambria Math</vt:lpstr>
      <vt:lpstr>Georgia</vt:lpstr>
      <vt:lpstr>Times New Roman</vt:lpstr>
      <vt:lpstr>PowerPoint 2010 简介</vt:lpstr>
      <vt:lpstr>作业</vt:lpstr>
      <vt:lpstr>作业</vt:lpstr>
      <vt:lpstr>作业</vt:lpstr>
      <vt:lpstr>作业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Laudau Operations</dc:title>
  <dc:creator>Microsoft Office User</dc:creator>
  <cp:lastModifiedBy>邢慧慧</cp:lastModifiedBy>
  <cp:revision>56</cp:revision>
  <dcterms:created xsi:type="dcterms:W3CDTF">2020-03-03T02:10:43Z</dcterms:created>
  <dcterms:modified xsi:type="dcterms:W3CDTF">2022-03-22T02:32:09Z</dcterms:modified>
</cp:coreProperties>
</file>